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79" r:id="rId10"/>
    <p:sldId id="282" r:id="rId11"/>
    <p:sldId id="293" r:id="rId12"/>
    <p:sldId id="280" r:id="rId13"/>
    <p:sldId id="284" r:id="rId14"/>
    <p:sldId id="294" r:id="rId15"/>
    <p:sldId id="285" r:id="rId16"/>
    <p:sldId id="286" r:id="rId17"/>
    <p:sldId id="295" r:id="rId18"/>
    <p:sldId id="283" r:id="rId19"/>
    <p:sldId id="287" r:id="rId20"/>
    <p:sldId id="266" r:id="rId21"/>
    <p:sldId id="264" r:id="rId22"/>
    <p:sldId id="257" r:id="rId23"/>
    <p:sldId id="267" r:id="rId24"/>
    <p:sldId id="270" r:id="rId25"/>
    <p:sldId id="268" r:id="rId26"/>
    <p:sldId id="269" r:id="rId27"/>
    <p:sldId id="274" r:id="rId28"/>
    <p:sldId id="271" r:id="rId29"/>
    <p:sldId id="273" r:id="rId30"/>
    <p:sldId id="275" r:id="rId31"/>
    <p:sldId id="278" r:id="rId32"/>
    <p:sldId id="290" r:id="rId33"/>
    <p:sldId id="289" r:id="rId34"/>
    <p:sldId id="277" r:id="rId35"/>
    <p:sldId id="288" r:id="rId36"/>
    <p:sldId id="272" r:id="rId37"/>
    <p:sldId id="27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FFF"/>
    <a:srgbClr val="DAE3F3"/>
    <a:srgbClr val="11334F"/>
    <a:srgbClr val="F5B43F"/>
    <a:srgbClr val="FFC000"/>
    <a:srgbClr val="8FAADC"/>
    <a:srgbClr val="4371C5"/>
    <a:srgbClr val="5C84CC"/>
    <a:srgbClr val="0167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70" d="100"/>
          <a:sy n="70" d="100"/>
        </p:scale>
        <p:origin x="9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79.png"/><Relationship Id="rId16" Type="http://schemas.openxmlformats.org/officeDocument/2006/relationships/image" Target="../media/image71.pn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24" Type="http://schemas.openxmlformats.org/officeDocument/2006/relationships/image" Target="../media/image80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Relationship Id="rId22" Type="http://schemas.openxmlformats.org/officeDocument/2006/relationships/image" Target="../media/image7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21" Type="http://schemas.openxmlformats.org/officeDocument/2006/relationships/image" Target="../media/image77.sv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svg"/><Relationship Id="rId19" Type="http://schemas.openxmlformats.org/officeDocument/2006/relationships/image" Target="../media/image75.sv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4.png"/><Relationship Id="rId3" Type="http://schemas.openxmlformats.org/officeDocument/2006/relationships/image" Target="../media/image60.png"/><Relationship Id="rId7" Type="http://schemas.openxmlformats.org/officeDocument/2006/relationships/image" Target="../media/image69.png"/><Relationship Id="rId12" Type="http://schemas.openxmlformats.org/officeDocument/2006/relationships/image" Target="../media/image8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83.png"/><Relationship Id="rId5" Type="http://schemas.openxmlformats.org/officeDocument/2006/relationships/image" Target="../media/image82.svg"/><Relationship Id="rId15" Type="http://schemas.openxmlformats.org/officeDocument/2006/relationships/image" Target="../media/image86.png"/><Relationship Id="rId10" Type="http://schemas.openxmlformats.org/officeDocument/2006/relationships/image" Target="../media/image77.svg"/><Relationship Id="rId4" Type="http://schemas.openxmlformats.org/officeDocument/2006/relationships/image" Target="../media/image81.png"/><Relationship Id="rId9" Type="http://schemas.openxmlformats.org/officeDocument/2006/relationships/image" Target="../media/image76.png"/><Relationship Id="rId14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0.png"/><Relationship Id="rId3" Type="http://schemas.openxmlformats.org/officeDocument/2006/relationships/image" Target="../media/image58.png"/><Relationship Id="rId7" Type="http://schemas.openxmlformats.org/officeDocument/2006/relationships/image" Target="../media/image67.png"/><Relationship Id="rId12" Type="http://schemas.openxmlformats.org/officeDocument/2006/relationships/image" Target="../media/image83.png"/><Relationship Id="rId2" Type="http://schemas.openxmlformats.org/officeDocument/2006/relationships/image" Target="../media/image79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11" Type="http://schemas.openxmlformats.org/officeDocument/2006/relationships/image" Target="../media/image77.svg"/><Relationship Id="rId5" Type="http://schemas.openxmlformats.org/officeDocument/2006/relationships/image" Target="../media/image81.png"/><Relationship Id="rId15" Type="http://schemas.openxmlformats.org/officeDocument/2006/relationships/image" Target="../media/image85.png"/><Relationship Id="rId10" Type="http://schemas.openxmlformats.org/officeDocument/2006/relationships/image" Target="../media/image76.png"/><Relationship Id="rId4" Type="http://schemas.openxmlformats.org/officeDocument/2006/relationships/image" Target="../media/image60.png"/><Relationship Id="rId9" Type="http://schemas.openxmlformats.org/officeDocument/2006/relationships/image" Target="../media/image71.png"/><Relationship Id="rId1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77.svg"/><Relationship Id="rId12" Type="http://schemas.openxmlformats.org/officeDocument/2006/relationships/image" Target="../media/image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1.png"/><Relationship Id="rId5" Type="http://schemas.openxmlformats.org/officeDocument/2006/relationships/image" Target="../media/image69.png"/><Relationship Id="rId10" Type="http://schemas.openxmlformats.org/officeDocument/2006/relationships/image" Target="../media/image83.png"/><Relationship Id="rId4" Type="http://schemas.openxmlformats.org/officeDocument/2006/relationships/image" Target="../media/image67.png"/><Relationship Id="rId9" Type="http://schemas.openxmlformats.org/officeDocument/2006/relationships/image" Target="../media/image82.svg"/><Relationship Id="rId14" Type="http://schemas.openxmlformats.org/officeDocument/2006/relationships/image" Target="../media/image6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68.png"/><Relationship Id="rId26" Type="http://schemas.openxmlformats.org/officeDocument/2006/relationships/image" Target="../media/image91.png"/><Relationship Id="rId3" Type="http://schemas.openxmlformats.org/officeDocument/2006/relationships/image" Target="../media/image59.png"/><Relationship Id="rId21" Type="http://schemas.openxmlformats.org/officeDocument/2006/relationships/image" Target="../media/image83.png"/><Relationship Id="rId7" Type="http://schemas.openxmlformats.org/officeDocument/2006/relationships/image" Target="../media/image63.png"/><Relationship Id="rId12" Type="http://schemas.openxmlformats.org/officeDocument/2006/relationships/image" Target="../media/image71.png"/><Relationship Id="rId17" Type="http://schemas.openxmlformats.org/officeDocument/2006/relationships/image" Target="../media/image67.png"/><Relationship Id="rId25" Type="http://schemas.openxmlformats.org/officeDocument/2006/relationships/image" Target="../media/image82.svg"/><Relationship Id="rId2" Type="http://schemas.openxmlformats.org/officeDocument/2006/relationships/image" Target="../media/image58.png"/><Relationship Id="rId16" Type="http://schemas.openxmlformats.org/officeDocument/2006/relationships/image" Target="../media/image78.png"/><Relationship Id="rId20" Type="http://schemas.openxmlformats.org/officeDocument/2006/relationships/image" Target="../media/image88.sv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70.png"/><Relationship Id="rId24" Type="http://schemas.openxmlformats.org/officeDocument/2006/relationships/image" Target="../media/image81.png"/><Relationship Id="rId5" Type="http://schemas.openxmlformats.org/officeDocument/2006/relationships/image" Target="../media/image61.png"/><Relationship Id="rId15" Type="http://schemas.openxmlformats.org/officeDocument/2006/relationships/image" Target="../media/image77.svg"/><Relationship Id="rId23" Type="http://schemas.openxmlformats.org/officeDocument/2006/relationships/image" Target="../media/image90.png"/><Relationship Id="rId28" Type="http://schemas.openxmlformats.org/officeDocument/2006/relationships/image" Target="../media/image93.svg"/><Relationship Id="rId10" Type="http://schemas.openxmlformats.org/officeDocument/2006/relationships/image" Target="../media/image66.svg"/><Relationship Id="rId19" Type="http://schemas.openxmlformats.org/officeDocument/2006/relationships/image" Target="../media/image87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6.png"/><Relationship Id="rId22" Type="http://schemas.openxmlformats.org/officeDocument/2006/relationships/image" Target="../media/image89.png"/><Relationship Id="rId27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1.png"/><Relationship Id="rId18" Type="http://schemas.openxmlformats.org/officeDocument/2006/relationships/image" Target="../media/image67.png"/><Relationship Id="rId26" Type="http://schemas.openxmlformats.org/officeDocument/2006/relationships/image" Target="../media/image82.svg"/><Relationship Id="rId3" Type="http://schemas.openxmlformats.org/officeDocument/2006/relationships/image" Target="../media/image58.png"/><Relationship Id="rId21" Type="http://schemas.openxmlformats.org/officeDocument/2006/relationships/image" Target="../media/image88.svg"/><Relationship Id="rId7" Type="http://schemas.openxmlformats.org/officeDocument/2006/relationships/image" Target="../media/image62.svg"/><Relationship Id="rId12" Type="http://schemas.openxmlformats.org/officeDocument/2006/relationships/image" Target="../media/image70.png"/><Relationship Id="rId17" Type="http://schemas.openxmlformats.org/officeDocument/2006/relationships/image" Target="../media/image78.png"/><Relationship Id="rId25" Type="http://schemas.openxmlformats.org/officeDocument/2006/relationships/image" Target="../media/image81.png"/><Relationship Id="rId2" Type="http://schemas.openxmlformats.org/officeDocument/2006/relationships/image" Target="../media/image79.png"/><Relationship Id="rId16" Type="http://schemas.openxmlformats.org/officeDocument/2006/relationships/image" Target="../media/image77.svg"/><Relationship Id="rId20" Type="http://schemas.openxmlformats.org/officeDocument/2006/relationships/image" Target="../media/image87.png"/><Relationship Id="rId29" Type="http://schemas.openxmlformats.org/officeDocument/2006/relationships/image" Target="../media/image9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24" Type="http://schemas.openxmlformats.org/officeDocument/2006/relationships/image" Target="../media/image90.png"/><Relationship Id="rId5" Type="http://schemas.openxmlformats.org/officeDocument/2006/relationships/image" Target="../media/image60.png"/><Relationship Id="rId15" Type="http://schemas.openxmlformats.org/officeDocument/2006/relationships/image" Target="../media/image76.png"/><Relationship Id="rId23" Type="http://schemas.openxmlformats.org/officeDocument/2006/relationships/image" Target="../media/image89.png"/><Relationship Id="rId28" Type="http://schemas.openxmlformats.org/officeDocument/2006/relationships/image" Target="../media/image92.png"/><Relationship Id="rId10" Type="http://schemas.openxmlformats.org/officeDocument/2006/relationships/image" Target="../media/image65.png"/><Relationship Id="rId19" Type="http://schemas.openxmlformats.org/officeDocument/2006/relationships/image" Target="../media/image68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Relationship Id="rId22" Type="http://schemas.openxmlformats.org/officeDocument/2006/relationships/image" Target="../media/image83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77.svg"/><Relationship Id="rId18" Type="http://schemas.openxmlformats.org/officeDocument/2006/relationships/image" Target="../media/image88.svg"/><Relationship Id="rId3" Type="http://schemas.openxmlformats.org/officeDocument/2006/relationships/image" Target="../media/image59.png"/><Relationship Id="rId21" Type="http://schemas.openxmlformats.org/officeDocument/2006/relationships/image" Target="../media/image92.png"/><Relationship Id="rId7" Type="http://schemas.openxmlformats.org/officeDocument/2006/relationships/image" Target="../media/image63.png"/><Relationship Id="rId12" Type="http://schemas.openxmlformats.org/officeDocument/2006/relationships/image" Target="../media/image76.png"/><Relationship Id="rId17" Type="http://schemas.openxmlformats.org/officeDocument/2006/relationships/image" Target="../media/image87.png"/><Relationship Id="rId25" Type="http://schemas.openxmlformats.org/officeDocument/2006/relationships/image" Target="../media/image83.png"/><Relationship Id="rId2" Type="http://schemas.openxmlformats.org/officeDocument/2006/relationships/image" Target="../media/image58.png"/><Relationship Id="rId16" Type="http://schemas.openxmlformats.org/officeDocument/2006/relationships/image" Target="../media/image69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70.png"/><Relationship Id="rId24" Type="http://schemas.openxmlformats.org/officeDocument/2006/relationships/image" Target="../media/image71.png"/><Relationship Id="rId5" Type="http://schemas.openxmlformats.org/officeDocument/2006/relationships/image" Target="../media/image61.png"/><Relationship Id="rId15" Type="http://schemas.openxmlformats.org/officeDocument/2006/relationships/image" Target="../media/image68.png"/><Relationship Id="rId23" Type="http://schemas.openxmlformats.org/officeDocument/2006/relationships/image" Target="../media/image94.png"/><Relationship Id="rId10" Type="http://schemas.openxmlformats.org/officeDocument/2006/relationships/image" Target="../media/image66.svg"/><Relationship Id="rId19" Type="http://schemas.openxmlformats.org/officeDocument/2006/relationships/image" Target="../media/image90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67.png"/><Relationship Id="rId22" Type="http://schemas.openxmlformats.org/officeDocument/2006/relationships/image" Target="../media/image9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0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22.svg"/><Relationship Id="rId3" Type="http://schemas.openxmlformats.org/officeDocument/2006/relationships/image" Target="../media/image30.png"/><Relationship Id="rId7" Type="http://schemas.openxmlformats.org/officeDocument/2006/relationships/image" Target="../media/image118.sv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0.svg"/><Relationship Id="rId5" Type="http://schemas.openxmlformats.org/officeDocument/2006/relationships/image" Target="../media/image116.sv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5.png"/><Relationship Id="rId9" Type="http://schemas.openxmlformats.org/officeDocument/2006/relationships/image" Target="../media/image64.svg"/><Relationship Id="rId1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26.png"/><Relationship Id="rId5" Type="http://schemas.openxmlformats.org/officeDocument/2006/relationships/image" Target="../media/image63.png"/><Relationship Id="rId10" Type="http://schemas.openxmlformats.org/officeDocument/2006/relationships/image" Target="../media/image125.png"/><Relationship Id="rId4" Type="http://schemas.openxmlformats.org/officeDocument/2006/relationships/image" Target="../media/image116.svg"/><Relationship Id="rId9" Type="http://schemas.openxmlformats.org/officeDocument/2006/relationships/image" Target="../media/image1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25.png"/><Relationship Id="rId5" Type="http://schemas.openxmlformats.org/officeDocument/2006/relationships/image" Target="../media/image63.png"/><Relationship Id="rId10" Type="http://schemas.openxmlformats.org/officeDocument/2006/relationships/image" Target="../media/image127.png"/><Relationship Id="rId4" Type="http://schemas.openxmlformats.org/officeDocument/2006/relationships/image" Target="../media/image116.svg"/><Relationship Id="rId9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13" Type="http://schemas.openxmlformats.org/officeDocument/2006/relationships/image" Target="../media/image13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33.png"/><Relationship Id="rId5" Type="http://schemas.openxmlformats.org/officeDocument/2006/relationships/image" Target="../media/image63.png"/><Relationship Id="rId10" Type="http://schemas.openxmlformats.org/officeDocument/2006/relationships/image" Target="../media/image34.png"/><Relationship Id="rId4" Type="http://schemas.openxmlformats.org/officeDocument/2006/relationships/image" Target="../media/image116.svg"/><Relationship Id="rId9" Type="http://schemas.openxmlformats.org/officeDocument/2006/relationships/image" Target="../media/image123.png"/><Relationship Id="rId14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13" Type="http://schemas.openxmlformats.org/officeDocument/2006/relationships/image" Target="../media/image134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37.png"/><Relationship Id="rId5" Type="http://schemas.openxmlformats.org/officeDocument/2006/relationships/image" Target="../media/image63.png"/><Relationship Id="rId10" Type="http://schemas.openxmlformats.org/officeDocument/2006/relationships/image" Target="../media/image34.png"/><Relationship Id="rId4" Type="http://schemas.openxmlformats.org/officeDocument/2006/relationships/image" Target="../media/image116.svg"/><Relationship Id="rId9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4.sv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13.png"/><Relationship Id="rId17" Type="http://schemas.openxmlformats.org/officeDocument/2006/relationships/image" Target="../media/image55.png"/><Relationship Id="rId2" Type="http://schemas.openxmlformats.org/officeDocument/2006/relationships/image" Target="../media/image46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2.svg"/><Relationship Id="rId5" Type="http://schemas.openxmlformats.org/officeDocument/2006/relationships/image" Target="../media/image49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57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21" Type="http://schemas.openxmlformats.org/officeDocument/2006/relationships/image" Target="../media/image77.sv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svg"/><Relationship Id="rId19" Type="http://schemas.openxmlformats.org/officeDocument/2006/relationships/image" Target="../media/image75.sv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" name="図 54">
            <a:extLst>
              <a:ext uri="{FF2B5EF4-FFF2-40B4-BE49-F238E27FC236}">
                <a16:creationId xmlns:a16="http://schemas.microsoft.com/office/drawing/2014/main" id="{061ED895-96F9-4E06-9288-FCD67FD2A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1" b="16061"/>
          <a:stretch/>
        </p:blipFill>
        <p:spPr>
          <a:xfrm>
            <a:off x="1368245" y="2325396"/>
            <a:ext cx="2754535" cy="1820990"/>
          </a:xfrm>
          <a:prstGeom prst="rect">
            <a:avLst/>
          </a:prstGeom>
        </p:spPr>
      </p:pic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418286" y="2384078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9921" y="5696846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737106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Magament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 </a:t>
            </a:r>
            <a:r>
              <a:rPr lang="ja-JP" altLang="en-US" sz="900" dirty="0">
                <a:solidFill>
                  <a:srgbClr val="4371C5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16398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90028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48473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97231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820" y="374175"/>
            <a:ext cx="5746990" cy="37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SALES FORECAST </a:t>
            </a:r>
            <a:r>
              <a:rPr lang="ja-JP" altLang="en-US" sz="1600" dirty="0">
                <a:solidFill>
                  <a:schemeClr val="bg1"/>
                </a:solidFill>
              </a:rPr>
              <a:t>予測モデル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251967"/>
              </p:ext>
            </p:extLst>
          </p:nvPr>
        </p:nvGraphicFramePr>
        <p:xfrm>
          <a:off x="2064564" y="1035078"/>
          <a:ext cx="8236725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3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Forecast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by Regions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SWOT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25C7D71-A348-4C4B-9ED0-C4B151DB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30764"/>
              </p:ext>
            </p:extLst>
          </p:nvPr>
        </p:nvGraphicFramePr>
        <p:xfrm>
          <a:off x="5438036" y="1769756"/>
          <a:ext cx="4863251" cy="4504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8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3015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8CBCD6-8F6F-413D-AD2C-8EF4C594B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06767"/>
              </p:ext>
            </p:extLst>
          </p:nvPr>
        </p:nvGraphicFramePr>
        <p:xfrm>
          <a:off x="2064564" y="1774209"/>
          <a:ext cx="3252017" cy="4488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77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1390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7EBB12-11D5-4FBA-B352-6A49F6B85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1522"/>
              </p:ext>
            </p:extLst>
          </p:nvPr>
        </p:nvGraphicFramePr>
        <p:xfrm>
          <a:off x="2119500" y="2224585"/>
          <a:ext cx="3120113" cy="3989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97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83837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52516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263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Rk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Achievement Rate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 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8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9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10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1296253-25E8-4DDF-ADAB-73FBFAAC24A0}"/>
              </a:ext>
            </a:extLst>
          </p:cNvPr>
          <p:cNvGrpSpPr/>
          <p:nvPr/>
        </p:nvGrpSpPr>
        <p:grpSpPr>
          <a:xfrm>
            <a:off x="3969550" y="3530543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899D4F-96ED-4A9F-B5EA-6E1CA025180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7CA0BE-DDA7-4AA1-8411-2BD9908749AB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A9FFA6-6679-41BE-86DD-1A1F5720B9CA}"/>
              </a:ext>
            </a:extLst>
          </p:cNvPr>
          <p:cNvGrpSpPr/>
          <p:nvPr/>
        </p:nvGrpSpPr>
        <p:grpSpPr>
          <a:xfrm>
            <a:off x="3969550" y="3180637"/>
            <a:ext cx="969074" cy="171901"/>
            <a:chOff x="6496880" y="4353635"/>
            <a:chExt cx="1418821" cy="2768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D1C842-2423-4659-BFD6-76BB7770805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F439E3-0274-4D1F-B8C6-6C981E7CF870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55%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864D07-A8B0-4493-AA88-2B19BE67584A}"/>
              </a:ext>
            </a:extLst>
          </p:cNvPr>
          <p:cNvGrpSpPr/>
          <p:nvPr/>
        </p:nvGrpSpPr>
        <p:grpSpPr>
          <a:xfrm>
            <a:off x="3969550" y="2830731"/>
            <a:ext cx="969074" cy="171901"/>
            <a:chOff x="6496880" y="4353635"/>
            <a:chExt cx="1418821" cy="2768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CFBBF8-67FE-4C6C-909C-0D0D7B3572E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0D5CF4-55D7-440C-A534-1A026AE205F9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41%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694232-6BAD-4E5C-9F6A-783639ECF5FC}"/>
              </a:ext>
            </a:extLst>
          </p:cNvPr>
          <p:cNvGrpSpPr/>
          <p:nvPr/>
        </p:nvGrpSpPr>
        <p:grpSpPr>
          <a:xfrm>
            <a:off x="3969550" y="3880449"/>
            <a:ext cx="969074" cy="171907"/>
            <a:chOff x="6496880" y="4353635"/>
            <a:chExt cx="1418821" cy="2768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259B83E-2ECA-4876-8EB1-ABBC26EB413F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F09CEA-445E-42CE-BFB1-2A979792A679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778434-7B5C-4D6F-A407-EF127E029394}"/>
              </a:ext>
            </a:extLst>
          </p:cNvPr>
          <p:cNvGrpSpPr/>
          <p:nvPr/>
        </p:nvGrpSpPr>
        <p:grpSpPr>
          <a:xfrm>
            <a:off x="3969550" y="4230361"/>
            <a:ext cx="969074" cy="171901"/>
            <a:chOff x="6496880" y="4353635"/>
            <a:chExt cx="1418821" cy="27684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522CC9-6B54-4E52-AB7B-B25017B2B5D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A118A1-27BA-45FF-ACAC-65FE3847E105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65%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E1149D-4C8C-4F7B-84FA-79D0556F2BAD}"/>
              </a:ext>
            </a:extLst>
          </p:cNvPr>
          <p:cNvGrpSpPr/>
          <p:nvPr/>
        </p:nvGrpSpPr>
        <p:grpSpPr>
          <a:xfrm>
            <a:off x="3969550" y="4580267"/>
            <a:ext cx="969074" cy="171901"/>
            <a:chOff x="6496880" y="4353635"/>
            <a:chExt cx="1418821" cy="2768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232B8-4A3C-4781-BC08-2A78B444570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51D54-3025-4D37-9A31-C8D818F73559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71%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01333A-182E-41F7-B223-CEDA262365CF}"/>
              </a:ext>
            </a:extLst>
          </p:cNvPr>
          <p:cNvGrpSpPr/>
          <p:nvPr/>
        </p:nvGrpSpPr>
        <p:grpSpPr>
          <a:xfrm>
            <a:off x="3969550" y="4930173"/>
            <a:ext cx="969074" cy="171901"/>
            <a:chOff x="6496880" y="4353635"/>
            <a:chExt cx="1418821" cy="2768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48862E-48CC-46EB-8DB1-C288C9A32729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29BF07-579C-44E0-9297-13DC10F893F7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402CDC-14E7-4681-ABF7-7C43A177770B}"/>
              </a:ext>
            </a:extLst>
          </p:cNvPr>
          <p:cNvGrpSpPr/>
          <p:nvPr/>
        </p:nvGrpSpPr>
        <p:grpSpPr>
          <a:xfrm>
            <a:off x="3969550" y="5280079"/>
            <a:ext cx="969074" cy="171901"/>
            <a:chOff x="6496880" y="4353635"/>
            <a:chExt cx="1418821" cy="27684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991486-CEF6-4428-BDCD-56ED06269A88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CB4D98-1573-4B78-A180-8EBAE12A5D63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88497-8D75-4E57-8316-C7F31C79FA8D}"/>
              </a:ext>
            </a:extLst>
          </p:cNvPr>
          <p:cNvGrpSpPr/>
          <p:nvPr/>
        </p:nvGrpSpPr>
        <p:grpSpPr>
          <a:xfrm>
            <a:off x="3969550" y="5629985"/>
            <a:ext cx="969074" cy="171901"/>
            <a:chOff x="6496880" y="4353635"/>
            <a:chExt cx="1418821" cy="27684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D5EC18-0148-45FE-B08F-C80C1D4063C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47B1FA-CC64-4131-BCE3-607CDC58E418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7B8EDE-49FC-4871-BDA9-6E5FF8B56218}"/>
              </a:ext>
            </a:extLst>
          </p:cNvPr>
          <p:cNvGrpSpPr/>
          <p:nvPr/>
        </p:nvGrpSpPr>
        <p:grpSpPr>
          <a:xfrm>
            <a:off x="3969550" y="5979887"/>
            <a:ext cx="969074" cy="171901"/>
            <a:chOff x="6496880" y="4353635"/>
            <a:chExt cx="1418821" cy="27684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7C2B87-B5A2-405B-B551-20D7652EE48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ABE909-1CE5-46BD-8614-AC0BF682CEA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17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1387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886632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2052" name="Picture 4" descr="Azure Machine Learning | element61">
            <a:extLst>
              <a:ext uri="{FF2B5EF4-FFF2-40B4-BE49-F238E27FC236}">
                <a16:creationId xmlns:a16="http://schemas.microsoft.com/office/drawing/2014/main" id="{720CD880-1F46-4C71-9D73-73C21DE3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98" y="5551244"/>
            <a:ext cx="401555" cy="4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830193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</a:rPr>
              <a:t>顧客満足度分析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85678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2793</TotalTime>
  <Words>1972</Words>
  <Application>Microsoft Office PowerPoint</Application>
  <PresentationFormat>Widescreen</PresentationFormat>
  <Paragraphs>1082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Helvetica Neue</vt:lpstr>
      <vt:lpstr>Meiryo UI</vt:lpstr>
      <vt:lpstr>Arial</vt:lpstr>
      <vt:lpstr>Calibri</vt:lpstr>
      <vt:lpstr>Calibri Light</vt:lpstr>
      <vt:lpstr>Impact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AI環境構築：PaaS</vt:lpstr>
      <vt:lpstr>PowerPoint Presentation</vt:lpstr>
      <vt:lpstr>PowerPoint Presentation</vt:lpstr>
      <vt:lpstr>AI環境構築：IaaS</vt:lpstr>
      <vt:lpstr>PowerPoint Presentation</vt:lpstr>
      <vt:lpstr>PowerPoint Presentation</vt:lpstr>
      <vt:lpstr>AI環境構築：推論モデル・Kubernetes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187</cp:revision>
  <dcterms:created xsi:type="dcterms:W3CDTF">2020-07-15T20:01:48Z</dcterms:created>
  <dcterms:modified xsi:type="dcterms:W3CDTF">2020-08-20T02:21:33Z</dcterms:modified>
</cp:coreProperties>
</file>